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0279975" cy="42808525"/>
  <p:notesSz cx="7099300" cy="10234613"/>
  <p:defaultTextStyle>
    <a:defPPr>
      <a:defRPr lang="sv-SE"/>
    </a:defPPr>
    <a:lvl1pPr marL="0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9C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" d="100"/>
          <a:sy n="14" d="100"/>
        </p:scale>
        <p:origin x="2694" y="132"/>
      </p:cViewPr>
      <p:guideLst>
        <p:guide orient="horz" pos="13483"/>
        <p:guide pos="95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EF9CD0-11A1-416F-871E-CD0D07D2E34D}" type="datetimeFigureOut">
              <a:rPr lang="sv-SE" smtClean="0"/>
              <a:t>2018-05-15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27275" y="1279525"/>
            <a:ext cx="24447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38678-ABF4-4DB4-B42F-5BF04AB87E2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72323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938678-ABF4-4DB4-B42F-5BF04AB87E28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6589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2270998" y="13298392"/>
            <a:ext cx="25737979" cy="9176087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541996" y="24258164"/>
            <a:ext cx="21195983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0B8A-061F-46FD-B971-481D3D91A335}" type="datetimeFigureOut">
              <a:rPr lang="sv-SE" smtClean="0"/>
              <a:t>2018-05-15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9491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0B8A-061F-46FD-B971-481D3D91A335}" type="datetimeFigureOut">
              <a:rPr lang="sv-SE" smtClean="0"/>
              <a:t>2018-05-15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8820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21952982" y="1714329"/>
            <a:ext cx="6812994" cy="3652597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513999" y="1714329"/>
            <a:ext cx="19934317" cy="3652597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0B8A-061F-46FD-B971-481D3D91A335}" type="datetimeFigureOut">
              <a:rPr lang="sv-SE" smtClean="0"/>
              <a:t>2018-05-15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5359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0B8A-061F-46FD-B971-481D3D91A335}" type="datetimeFigureOut">
              <a:rPr lang="sv-SE" smtClean="0"/>
              <a:t>2018-05-15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2519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391909" y="27508444"/>
            <a:ext cx="25737979" cy="850224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2391909" y="18144082"/>
            <a:ext cx="25737979" cy="9364362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21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43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6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8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0B8A-061F-46FD-B971-481D3D91A335}" type="datetimeFigureOut">
              <a:rPr lang="sv-SE" smtClean="0"/>
              <a:t>2018-05-15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4598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513999" y="9988659"/>
            <a:ext cx="13373656" cy="28251648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5392320" y="9988659"/>
            <a:ext cx="13373656" cy="28251648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0B8A-061F-46FD-B971-481D3D91A335}" type="datetimeFigureOut">
              <a:rPr lang="sv-SE" smtClean="0"/>
              <a:t>2018-05-15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9624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513999" y="9582375"/>
            <a:ext cx="13378914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513999" y="13575852"/>
            <a:ext cx="13378914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15381808" y="9582375"/>
            <a:ext cx="13384170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15381808" y="13575852"/>
            <a:ext cx="13384170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0B8A-061F-46FD-B971-481D3D91A335}" type="datetimeFigureOut">
              <a:rPr lang="sv-SE" smtClean="0"/>
              <a:t>2018-05-15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0625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0B8A-061F-46FD-B971-481D3D91A335}" type="datetimeFigureOut">
              <a:rPr lang="sv-SE" smtClean="0"/>
              <a:t>2018-05-15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0491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0B8A-061F-46FD-B971-481D3D91A335}" type="datetimeFigureOut">
              <a:rPr lang="sv-SE" smtClean="0"/>
              <a:t>2018-05-15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69119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14000" y="1704413"/>
            <a:ext cx="9961903" cy="725366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838629" y="1704417"/>
            <a:ext cx="16927347" cy="36535890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514000" y="8958084"/>
            <a:ext cx="9961903" cy="2928222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0B8A-061F-46FD-B971-481D3D91A335}" type="datetimeFigureOut">
              <a:rPr lang="sv-SE" smtClean="0"/>
              <a:t>2018-05-15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0674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935087" y="29965968"/>
            <a:ext cx="18167985" cy="3537652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935087" y="3825021"/>
            <a:ext cx="18167985" cy="25685115"/>
          </a:xfrm>
        </p:spPr>
        <p:txBody>
          <a:bodyPr/>
          <a:lstStyle>
            <a:lvl1pPr marL="0" indent="0">
              <a:buNone/>
              <a:defRPr sz="14600"/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5935087" y="33503620"/>
            <a:ext cx="18167985" cy="502405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0B8A-061F-46FD-B971-481D3D91A335}" type="datetimeFigureOut">
              <a:rPr lang="sv-SE" smtClean="0"/>
              <a:t>2018-05-15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7219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513999" y="9988659"/>
            <a:ext cx="27251978" cy="28251648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51399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80B8A-061F-46FD-B971-481D3D91A335}" type="datetimeFigureOut">
              <a:rPr lang="sv-SE" smtClean="0"/>
              <a:t>2018-05-15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1706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6431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61" indent="-1566161" algn="l" defTabSz="4176431" rtl="0" eaLnBrk="1" latinLnBrk="0" hangingPunct="1">
        <a:spcBef>
          <a:spcPct val="20000"/>
        </a:spcBef>
        <a:buFont typeface="Arial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50" indent="-1305135" algn="l" defTabSz="4176431" rtl="0" eaLnBrk="1" latinLnBrk="0" hangingPunct="1">
        <a:spcBef>
          <a:spcPct val="20000"/>
        </a:spcBef>
        <a:buFont typeface="Arial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538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753" indent="-1044108" algn="l" defTabSz="4176431" rtl="0" eaLnBrk="1" latinLnBrk="0" hangingPunct="1">
        <a:spcBef>
          <a:spcPct val="20000"/>
        </a:spcBef>
        <a:buFont typeface="Arial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969" indent="-1044108" algn="l" defTabSz="4176431" rtl="0" eaLnBrk="1" latinLnBrk="0" hangingPunct="1">
        <a:spcBef>
          <a:spcPct val="20000"/>
        </a:spcBef>
        <a:buFont typeface="Arial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30475" y="3618286"/>
            <a:ext cx="27230989" cy="491396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3600"/>
              </a:spcAft>
            </a:pPr>
            <a:r>
              <a:rPr lang="en-US" sz="6000" b="1" dirty="0"/>
              <a:t>PLACE YOUR TITLE HERE</a:t>
            </a:r>
            <a:br>
              <a:rPr lang="en-US" sz="6000" b="1" dirty="0"/>
            </a:br>
            <a:r>
              <a:rPr lang="en-US" sz="6000" b="1" dirty="0"/>
              <a:t>FONT: </a:t>
            </a:r>
            <a:r>
              <a:rPr lang="en-US" sz="6000" b="1" dirty="0" smtClean="0"/>
              <a:t>ARIAL, </a:t>
            </a:r>
            <a:r>
              <a:rPr lang="en-US" sz="6000" b="1" dirty="0"/>
              <a:t>BOLD, </a:t>
            </a:r>
            <a:r>
              <a:rPr lang="en-US" sz="6000" b="1" dirty="0" smtClean="0"/>
              <a:t>60 </a:t>
            </a:r>
            <a:r>
              <a:rPr lang="en-US" sz="6000" b="1" dirty="0" err="1" smtClean="0"/>
              <a:t>pt</a:t>
            </a:r>
            <a:r>
              <a:rPr lang="en-US" sz="6600" b="1" dirty="0" smtClean="0"/>
              <a:t/>
            </a:r>
            <a:br>
              <a:rPr lang="en-US" sz="6600" b="1" dirty="0" smtClean="0"/>
            </a:br>
            <a:r>
              <a:rPr lang="en-US" sz="6600" b="1" dirty="0" smtClean="0"/>
              <a:t/>
            </a:r>
            <a:br>
              <a:rPr lang="en-US" sz="6600" b="1" dirty="0" smtClean="0"/>
            </a:br>
            <a:r>
              <a:rPr lang="en-US" sz="4000" i="1" dirty="0" smtClean="0"/>
              <a:t>Author </a:t>
            </a:r>
            <a:r>
              <a:rPr lang="en-US" sz="4000" i="1" dirty="0"/>
              <a:t>name(s) and </a:t>
            </a:r>
            <a:r>
              <a:rPr lang="en-US" sz="4000" i="1" dirty="0" smtClean="0"/>
              <a:t>affiliation(s). FONT</a:t>
            </a:r>
            <a:r>
              <a:rPr lang="en-US" sz="4000" i="1" dirty="0"/>
              <a:t>: </a:t>
            </a:r>
            <a:r>
              <a:rPr lang="en-US" sz="4000" i="1" dirty="0" smtClean="0"/>
              <a:t>ARIAL, ITALIC, 40 </a:t>
            </a:r>
            <a:r>
              <a:rPr lang="en-US" sz="4000" i="1" dirty="0" err="1" smtClean="0"/>
              <a:t>pt</a:t>
            </a:r>
            <a:endParaRPr lang="en-US" sz="4000" i="1" dirty="0"/>
          </a:p>
        </p:txBody>
      </p:sp>
      <p:sp>
        <p:nvSpPr>
          <p:cNvPr id="10" name="textruta 9"/>
          <p:cNvSpPr txBox="1"/>
          <p:nvPr/>
        </p:nvSpPr>
        <p:spPr>
          <a:xfrm>
            <a:off x="1530475" y="9378926"/>
            <a:ext cx="12889432" cy="315983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baseline="30000" dirty="0" smtClean="0">
                <a:latin typeface="+mj-lt"/>
              </a:rPr>
              <a:t>Heading/FONT: ARIAL, BOLD, 60 </a:t>
            </a:r>
            <a:r>
              <a:rPr lang="en-GB" sz="6000" b="1" baseline="30000" dirty="0" err="1" smtClean="0">
                <a:latin typeface="+mj-lt"/>
              </a:rPr>
              <a:t>pt</a:t>
            </a:r>
            <a:endParaRPr lang="en-GB" sz="6000" b="1" baseline="30000" dirty="0" smtClean="0">
              <a:latin typeface="+mj-lt"/>
            </a:endParaRPr>
          </a:p>
          <a:p>
            <a:r>
              <a:rPr lang="en-US" sz="5000" baseline="30000" dirty="0" smtClean="0"/>
              <a:t>Place your text and images here/FONT: GEORGIA, REGULAR, 50 </a:t>
            </a:r>
            <a:r>
              <a:rPr lang="en-US" sz="5000" baseline="30000" dirty="0" err="1" smtClean="0"/>
              <a:t>pt</a:t>
            </a:r>
            <a:endParaRPr lang="en-US" sz="5000" baseline="30000" dirty="0"/>
          </a:p>
          <a:p>
            <a:endParaRPr lang="en-US" sz="6600" baseline="30000" dirty="0" smtClean="0"/>
          </a:p>
          <a:p>
            <a:endParaRPr lang="en-US" sz="6600" baseline="30000" dirty="0"/>
          </a:p>
          <a:p>
            <a:endParaRPr lang="en-US" sz="6600" baseline="30000" dirty="0" smtClean="0"/>
          </a:p>
          <a:p>
            <a:endParaRPr lang="en-US" sz="6600" baseline="30000" dirty="0"/>
          </a:p>
          <a:p>
            <a:endParaRPr lang="en-US" sz="6600" baseline="30000" dirty="0" smtClean="0"/>
          </a:p>
          <a:p>
            <a:endParaRPr lang="en-US" sz="6600" baseline="30000" dirty="0"/>
          </a:p>
          <a:p>
            <a:endParaRPr lang="en-US" sz="6600" baseline="30000" dirty="0" smtClean="0"/>
          </a:p>
          <a:p>
            <a:endParaRPr lang="en-US" sz="6600" baseline="30000" dirty="0"/>
          </a:p>
          <a:p>
            <a:endParaRPr lang="en-US" sz="6600" baseline="30000" dirty="0" smtClean="0"/>
          </a:p>
          <a:p>
            <a:endParaRPr lang="en-US" sz="6600" baseline="30000" dirty="0"/>
          </a:p>
          <a:p>
            <a:endParaRPr lang="en-US" sz="6600" baseline="30000" dirty="0" smtClean="0"/>
          </a:p>
          <a:p>
            <a:endParaRPr lang="en-US" sz="6600" baseline="30000" dirty="0"/>
          </a:p>
          <a:p>
            <a:endParaRPr lang="en-US" sz="6600" baseline="30000" dirty="0" smtClean="0"/>
          </a:p>
          <a:p>
            <a:endParaRPr lang="en-US" sz="6600" baseline="30000" dirty="0"/>
          </a:p>
          <a:p>
            <a:r>
              <a:rPr lang="sv-SE" sz="6600" u="sng" dirty="0" smtClean="0">
                <a:solidFill>
                  <a:srgbClr val="FF0000"/>
                </a:solidFill>
              </a:rPr>
              <a:t>Poster </a:t>
            </a:r>
            <a:r>
              <a:rPr lang="sv-SE" sz="6600" u="sng" dirty="0" err="1" smtClean="0">
                <a:solidFill>
                  <a:srgbClr val="FF0000"/>
                </a:solidFill>
              </a:rPr>
              <a:t>size</a:t>
            </a:r>
            <a:r>
              <a:rPr lang="sv-SE" sz="6600" u="sng" dirty="0">
                <a:solidFill>
                  <a:srgbClr val="FF0000"/>
                </a:solidFill>
              </a:rPr>
              <a:t>: A0 (</a:t>
            </a:r>
            <a:r>
              <a:rPr lang="sv-SE" sz="6600" u="sng" dirty="0" smtClean="0">
                <a:solidFill>
                  <a:srgbClr val="FF0000"/>
                </a:solidFill>
              </a:rPr>
              <a:t>841 x 1189 mm)</a:t>
            </a:r>
            <a:endParaRPr lang="sv-SE" sz="6600" u="sng" dirty="0">
              <a:solidFill>
                <a:srgbClr val="FF0000"/>
              </a:solidFill>
            </a:endParaRPr>
          </a:p>
          <a:p>
            <a:endParaRPr lang="en-US" sz="6600" baseline="30000" dirty="0" smtClean="0"/>
          </a:p>
          <a:p>
            <a:endParaRPr lang="en-US" sz="6600" baseline="30000" dirty="0"/>
          </a:p>
          <a:p>
            <a:endParaRPr lang="en-US" sz="6600" baseline="30000" dirty="0" smtClean="0"/>
          </a:p>
          <a:p>
            <a:endParaRPr lang="en-US" sz="6600" baseline="30000" dirty="0"/>
          </a:p>
          <a:p>
            <a:endParaRPr lang="en-US" sz="6600" baseline="30000" dirty="0" smtClean="0"/>
          </a:p>
          <a:p>
            <a:endParaRPr lang="en-US" sz="6600" baseline="30000" dirty="0" smtClean="0"/>
          </a:p>
          <a:p>
            <a:endParaRPr lang="en-US" sz="6600" baseline="30000" dirty="0"/>
          </a:p>
          <a:p>
            <a:endParaRPr lang="en-US" sz="6600" baseline="30000" dirty="0" smtClean="0"/>
          </a:p>
          <a:p>
            <a:endParaRPr lang="en-US" sz="6600" baseline="30000" dirty="0"/>
          </a:p>
          <a:p>
            <a:endParaRPr lang="en-US" sz="6600" baseline="30000" dirty="0" smtClean="0"/>
          </a:p>
          <a:p>
            <a:endParaRPr lang="en-US" sz="6600" baseline="30000" dirty="0"/>
          </a:p>
          <a:p>
            <a:endParaRPr lang="en-US" sz="6600" baseline="30000" dirty="0" smtClean="0"/>
          </a:p>
          <a:p>
            <a:endParaRPr lang="en-US" sz="6600" baseline="30000" dirty="0"/>
          </a:p>
          <a:p>
            <a:endParaRPr lang="en-US" sz="6600" baseline="30000" dirty="0" smtClean="0"/>
          </a:p>
          <a:p>
            <a:endParaRPr lang="en-US" sz="6600" baseline="30000" dirty="0"/>
          </a:p>
          <a:p>
            <a:endParaRPr lang="en-US" sz="6600" baseline="30000" dirty="0" smtClean="0"/>
          </a:p>
          <a:p>
            <a:endParaRPr lang="en-US" sz="6600" baseline="30000" dirty="0"/>
          </a:p>
          <a:p>
            <a:endParaRPr lang="en-US" sz="6600" baseline="30000" dirty="0" smtClean="0"/>
          </a:p>
          <a:p>
            <a:endParaRPr lang="en-US" sz="6600" baseline="30000" dirty="0"/>
          </a:p>
          <a:p>
            <a:endParaRPr lang="en-US" sz="6600" baseline="30000" dirty="0" smtClean="0"/>
          </a:p>
          <a:p>
            <a:endParaRPr lang="en-US" sz="6600" baseline="30000" dirty="0" smtClean="0"/>
          </a:p>
          <a:p>
            <a:endParaRPr lang="en-US" sz="6600" baseline="30000" dirty="0"/>
          </a:p>
          <a:p>
            <a:endParaRPr lang="en-US" sz="6600" baseline="30000" dirty="0" smtClean="0"/>
          </a:p>
          <a:p>
            <a:endParaRPr lang="en-US" sz="6600" baseline="30000" dirty="0" smtClean="0"/>
          </a:p>
          <a:p>
            <a:endParaRPr lang="en-US" sz="6600" baseline="30000" dirty="0"/>
          </a:p>
          <a:p>
            <a:endParaRPr lang="en-GB" sz="6600" baseline="30000" dirty="0" smtClean="0"/>
          </a:p>
          <a:p>
            <a:endParaRPr lang="en-GB" sz="6600" baseline="30000" dirty="0" smtClean="0"/>
          </a:p>
          <a:p>
            <a:endParaRPr lang="en-GB" sz="6600" baseline="30000" dirty="0" smtClean="0"/>
          </a:p>
        </p:txBody>
      </p:sp>
      <p:sp>
        <p:nvSpPr>
          <p:cNvPr id="13" name="Rectangle 12"/>
          <p:cNvSpPr/>
          <p:nvPr/>
        </p:nvSpPr>
        <p:spPr>
          <a:xfrm>
            <a:off x="24248008" y="418848"/>
            <a:ext cx="6013659" cy="27760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rgbClr val="FF0000"/>
                </a:solidFill>
              </a:rPr>
              <a:t>Place </a:t>
            </a:r>
            <a:r>
              <a:rPr lang="sv-SE" dirty="0" err="1">
                <a:solidFill>
                  <a:srgbClr val="FF0000"/>
                </a:solidFill>
              </a:rPr>
              <a:t>your</a:t>
            </a:r>
            <a:r>
              <a:rPr lang="sv-SE" dirty="0">
                <a:solidFill>
                  <a:srgbClr val="FF0000"/>
                </a:solidFill>
              </a:rPr>
              <a:t> logo </a:t>
            </a:r>
            <a:r>
              <a:rPr lang="sv-SE" dirty="0" err="1">
                <a:solidFill>
                  <a:srgbClr val="FF0000"/>
                </a:solidFill>
              </a:rPr>
              <a:t>here</a:t>
            </a:r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23" name="textruta 9"/>
          <p:cNvSpPr txBox="1"/>
          <p:nvPr/>
        </p:nvSpPr>
        <p:spPr>
          <a:xfrm>
            <a:off x="15648869" y="9378926"/>
            <a:ext cx="12901397" cy="276075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baseline="30000" dirty="0">
                <a:latin typeface="+mj-lt"/>
              </a:rPr>
              <a:t>Heading/FONT</a:t>
            </a:r>
            <a:r>
              <a:rPr lang="en-GB" sz="6000" b="1" baseline="30000" dirty="0" smtClean="0">
                <a:latin typeface="+mj-lt"/>
              </a:rPr>
              <a:t>: ARIAL</a:t>
            </a:r>
            <a:r>
              <a:rPr lang="en-GB" sz="6000" b="1" baseline="30000" dirty="0">
                <a:latin typeface="+mj-lt"/>
              </a:rPr>
              <a:t>, BOLD, </a:t>
            </a:r>
            <a:r>
              <a:rPr lang="en-GB" sz="6000" b="1" baseline="30000" dirty="0" smtClean="0">
                <a:latin typeface="+mj-lt"/>
              </a:rPr>
              <a:t>60 </a:t>
            </a:r>
            <a:r>
              <a:rPr lang="en-GB" sz="6000" b="1" baseline="30000" dirty="0" err="1">
                <a:latin typeface="+mj-lt"/>
              </a:rPr>
              <a:t>pt</a:t>
            </a:r>
            <a:endParaRPr lang="en-GB" sz="6000" b="1" baseline="30000" dirty="0">
              <a:latin typeface="+mj-lt"/>
            </a:endParaRPr>
          </a:p>
          <a:p>
            <a:r>
              <a:rPr lang="en-US" sz="5000" baseline="30000" dirty="0"/>
              <a:t>Place your text and images here/FONT: GEORGIA, REGULAR</a:t>
            </a:r>
            <a:r>
              <a:rPr lang="en-US" sz="5000" baseline="30000" dirty="0" smtClean="0"/>
              <a:t>, 50 </a:t>
            </a:r>
            <a:r>
              <a:rPr lang="en-US" sz="5000" baseline="30000" dirty="0" err="1" smtClean="0"/>
              <a:t>pt</a:t>
            </a:r>
            <a:endParaRPr lang="en-US" sz="5000" baseline="30000" dirty="0" smtClean="0"/>
          </a:p>
          <a:p>
            <a:pPr algn="just"/>
            <a:endParaRPr lang="en-US" sz="6600" baseline="30000" dirty="0" smtClean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 smtClean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 smtClean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 smtClean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 smtClean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 smtClean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 smtClean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 smtClean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 smtClean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 smtClean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 smtClean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 smtClean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 smtClean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 smtClean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 smtClean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 smtClean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 smtClean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 smtClean="0"/>
          </a:p>
          <a:p>
            <a:pPr algn="just"/>
            <a:endParaRPr lang="en-US" sz="6600" baseline="30000" dirty="0" smtClean="0"/>
          </a:p>
          <a:p>
            <a:pPr algn="just"/>
            <a:endParaRPr lang="en-US" sz="6600" baseline="30000" dirty="0" smtClean="0"/>
          </a:p>
          <a:p>
            <a:pPr algn="just"/>
            <a:endParaRPr lang="en-US" sz="6600" baseline="30000" dirty="0" smtClean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40846422"/>
            <a:ext cx="30279975" cy="0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138987" y="41206462"/>
            <a:ext cx="234025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400" dirty="0" smtClean="0">
                <a:solidFill>
                  <a:srgbClr val="7030A0"/>
                </a:solidFill>
              </a:rPr>
              <a:t>CUE 2018 </a:t>
            </a:r>
            <a:r>
              <a:rPr lang="sv-SE" sz="4400" dirty="0">
                <a:solidFill>
                  <a:srgbClr val="7030A0"/>
                </a:solidFill>
              </a:rPr>
              <a:t>- </a:t>
            </a:r>
            <a:r>
              <a:rPr lang="en-US" sz="4400" dirty="0">
                <a:solidFill>
                  <a:srgbClr val="7030A0"/>
                </a:solidFill>
              </a:rPr>
              <a:t>Applied Energy Symposium and Forum 2018: Low carbon cities and urban energy systems</a:t>
            </a:r>
            <a:r>
              <a:rPr lang="sv-SE" sz="4400" dirty="0" smtClean="0">
                <a:solidFill>
                  <a:srgbClr val="7030A0"/>
                </a:solidFill>
              </a:rPr>
              <a:t>, J</a:t>
            </a:r>
            <a:r>
              <a:rPr lang="sv-SE" altLang="zh-CN" sz="4400" dirty="0" smtClean="0">
                <a:solidFill>
                  <a:srgbClr val="7030A0"/>
                </a:solidFill>
              </a:rPr>
              <a:t>une 5-7</a:t>
            </a:r>
            <a:r>
              <a:rPr lang="sv-SE" sz="4400" dirty="0" smtClean="0">
                <a:solidFill>
                  <a:srgbClr val="7030A0"/>
                </a:solidFill>
              </a:rPr>
              <a:t>, Shanghai, China</a:t>
            </a:r>
            <a:endParaRPr lang="sv-SE" sz="4400" dirty="0">
              <a:solidFill>
                <a:srgbClr val="7030A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025" y="233910"/>
            <a:ext cx="12544425" cy="35528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806" y="41062446"/>
            <a:ext cx="5552133" cy="1572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8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dh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707</TotalTime>
  <Words>85</Words>
  <Application>Microsoft Office PowerPoint</Application>
  <PresentationFormat>Custom</PresentationFormat>
  <Paragraphs>85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Office-tema</vt:lpstr>
      <vt:lpstr>PLACE YOUR TITLE HERE FONT: ARIAL, BOLD, 60 pt  Author name(s) and affiliation(s). FONT: ARIAL, ITALIC, 40 pt</vt:lpstr>
    </vt:vector>
  </TitlesOfParts>
  <Company>MDH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Jenny Laine</dc:creator>
  <cp:lastModifiedBy>Yuting</cp:lastModifiedBy>
  <cp:revision>49</cp:revision>
  <dcterms:created xsi:type="dcterms:W3CDTF">2014-04-22T09:14:29Z</dcterms:created>
  <dcterms:modified xsi:type="dcterms:W3CDTF">2018-05-15T21:13:08Z</dcterms:modified>
</cp:coreProperties>
</file>